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65" r:id="rId3"/>
    <p:sldId id="257" r:id="rId4"/>
    <p:sldId id="263" r:id="rId5"/>
    <p:sldId id="258" r:id="rId6"/>
    <p:sldId id="264" r:id="rId7"/>
    <p:sldId id="260" r:id="rId8"/>
    <p:sldId id="259" r:id="rId9"/>
    <p:sldId id="261" r:id="rId10"/>
    <p:sldId id="262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4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8/23/2017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Paired Reading Partners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Session Two</a:t>
            </a:r>
          </a:p>
        </p:txBody>
      </p:sp>
    </p:spTree>
    <p:extLst>
      <p:ext uri="{BB962C8B-B14F-4D97-AF65-F5344CB8AC3E}">
        <p14:creationId xmlns:p14="http://schemas.microsoft.com/office/powerpoint/2010/main" val="175987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489" y="3113590"/>
            <a:ext cx="4519451" cy="22823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9870947" cy="1356360"/>
          </a:xfrm>
        </p:spPr>
        <p:txBody>
          <a:bodyPr>
            <a:normAutofit/>
          </a:bodyPr>
          <a:lstStyle/>
          <a:p>
            <a:r>
              <a:rPr lang="en-GB" sz="4800" dirty="0"/>
              <a:t>For younger readers, we dip in first.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9858" y="1657350"/>
            <a:ext cx="5371290" cy="4438650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en-GB" sz="3600" dirty="0">
                <a:solidFill>
                  <a:schemeClr val="tx1"/>
                </a:solidFill>
              </a:rPr>
              <a:t>Talk about:</a:t>
            </a:r>
          </a:p>
          <a:p>
            <a:pPr marL="45720" indent="0">
              <a:buNone/>
            </a:pPr>
            <a:r>
              <a:rPr lang="en-GB" sz="3600" dirty="0">
                <a:solidFill>
                  <a:schemeClr val="tx1"/>
                </a:solidFill>
              </a:rPr>
              <a:t> the cover</a:t>
            </a:r>
          </a:p>
          <a:p>
            <a:pPr marL="45720" indent="0">
              <a:buNone/>
            </a:pPr>
            <a:r>
              <a:rPr lang="en-GB" sz="3600" dirty="0">
                <a:solidFill>
                  <a:schemeClr val="tx1"/>
                </a:solidFill>
              </a:rPr>
              <a:t>the title</a:t>
            </a:r>
          </a:p>
          <a:p>
            <a:pPr marL="45720" indent="0">
              <a:buNone/>
            </a:pPr>
            <a:r>
              <a:rPr lang="en-GB" sz="3600" dirty="0">
                <a:solidFill>
                  <a:schemeClr val="tx1"/>
                </a:solidFill>
              </a:rPr>
              <a:t>the illustrations</a:t>
            </a:r>
          </a:p>
          <a:p>
            <a:pPr marL="45720" indent="0">
              <a:buNone/>
            </a:pPr>
            <a:r>
              <a:rPr lang="en-GB" sz="3600" dirty="0">
                <a:solidFill>
                  <a:schemeClr val="tx1"/>
                </a:solidFill>
              </a:rPr>
              <a:t>the illustrator</a:t>
            </a:r>
          </a:p>
          <a:p>
            <a:pPr marL="45720" indent="0">
              <a:buNone/>
            </a:pPr>
            <a:r>
              <a:rPr lang="en-GB" sz="3600" dirty="0">
                <a:solidFill>
                  <a:schemeClr val="tx1"/>
                </a:solidFill>
              </a:rPr>
              <a:t>the author</a:t>
            </a:r>
          </a:p>
          <a:p>
            <a:pPr marL="45720" indent="0">
              <a:buNone/>
            </a:pPr>
            <a:r>
              <a:rPr lang="en-GB" sz="3600" dirty="0">
                <a:solidFill>
                  <a:schemeClr val="tx1"/>
                </a:solidFill>
              </a:rPr>
              <a:t>What do all these things tell us?</a:t>
            </a:r>
          </a:p>
          <a:p>
            <a:pPr marL="45720" indent="0">
              <a:buNone/>
            </a:pPr>
            <a:r>
              <a:rPr lang="en-GB" sz="3600" dirty="0">
                <a:solidFill>
                  <a:schemeClr val="tx1"/>
                </a:solidFill>
              </a:rPr>
              <a:t>What do you think is going to happen in the story?</a:t>
            </a:r>
          </a:p>
          <a:p>
            <a:endParaRPr lang="en-GB" sz="16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7303880" y="1603589"/>
            <a:ext cx="66247" cy="177538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Corbel" pitchFamily="34" charset="0"/>
              <a:buNone/>
            </a:pPr>
            <a:endParaRPr lang="en-GB" sz="1600" dirty="0"/>
          </a:p>
        </p:txBody>
      </p:sp>
      <p:pic>
        <p:nvPicPr>
          <p:cNvPr id="11" name="Picture 2" descr="Image result for boo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1357" y="2125437"/>
            <a:ext cx="433232" cy="414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Image result for boo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1357" y="2599410"/>
            <a:ext cx="433232" cy="414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Image result for boo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1357" y="3094276"/>
            <a:ext cx="450238" cy="430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Image result for boo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1357" y="3668090"/>
            <a:ext cx="444026" cy="424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Image result for boo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303" y="4146466"/>
            <a:ext cx="499006" cy="47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Image result for boo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037" y="4714340"/>
            <a:ext cx="480346" cy="459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Image result for boo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243" y="5236961"/>
            <a:ext cx="480346" cy="459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60587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GB" sz="8800" dirty="0" smtClean="0">
                <a:solidFill>
                  <a:schemeClr val="tx1"/>
                </a:solidFill>
              </a:rPr>
              <a:t>The </a:t>
            </a:r>
            <a:r>
              <a:rPr lang="en-GB" sz="8800" smtClean="0">
                <a:solidFill>
                  <a:schemeClr val="tx1"/>
                </a:solidFill>
              </a:rPr>
              <a:t>end of part two.</a:t>
            </a:r>
            <a:endParaRPr lang="en-GB" sz="8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271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370114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328057"/>
            <a:ext cx="9872871" cy="4767943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GB" sz="8000" dirty="0" smtClean="0">
                <a:solidFill>
                  <a:schemeClr val="tx1"/>
                </a:solidFill>
              </a:rPr>
              <a:t>What do you remember from session one? </a:t>
            </a:r>
            <a:endParaRPr lang="en-GB" sz="8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213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388" y="299009"/>
            <a:ext cx="9875520" cy="1356360"/>
          </a:xfrm>
        </p:spPr>
        <p:txBody>
          <a:bodyPr/>
          <a:lstStyle/>
          <a:p>
            <a:r>
              <a:rPr lang="en-GB" dirty="0"/>
              <a:t>What did we learn last time?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1545465"/>
            <a:ext cx="8769766" cy="5035639"/>
          </a:xfrm>
        </p:spPr>
        <p:txBody>
          <a:bodyPr>
            <a:normAutofit/>
          </a:bodyPr>
          <a:lstStyle/>
          <a:p>
            <a:r>
              <a:rPr lang="en-GB" sz="2800" dirty="0">
                <a:solidFill>
                  <a:schemeClr val="tx1"/>
                </a:solidFill>
              </a:rPr>
              <a:t>What Paired reading </a:t>
            </a:r>
            <a:r>
              <a:rPr lang="en-GB" sz="2800" dirty="0" smtClean="0">
                <a:solidFill>
                  <a:schemeClr val="tx1"/>
                </a:solidFill>
              </a:rPr>
              <a:t>is: </a:t>
            </a:r>
            <a:r>
              <a:rPr lang="en-GB" sz="2800" dirty="0">
                <a:solidFill>
                  <a:schemeClr val="tx1"/>
                </a:solidFill>
              </a:rPr>
              <a:t>– a way of helping others enjoy reading and become more fluent as readers.</a:t>
            </a:r>
          </a:p>
          <a:p>
            <a:r>
              <a:rPr lang="en-GB" sz="2800" dirty="0">
                <a:solidFill>
                  <a:schemeClr val="tx1"/>
                </a:solidFill>
              </a:rPr>
              <a:t>The rules: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GB" sz="2800" dirty="0">
                <a:solidFill>
                  <a:schemeClr val="tx1"/>
                </a:solidFill>
              </a:rPr>
              <a:t>We must never laugh or make fun of someone when they make a mistake.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GB" sz="2800" dirty="0">
                <a:solidFill>
                  <a:schemeClr val="tx1"/>
                </a:solidFill>
              </a:rPr>
              <a:t>We mustn’t talk about them to other people.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GB" sz="2800" dirty="0">
                <a:solidFill>
                  <a:schemeClr val="tx1"/>
                </a:solidFill>
              </a:rPr>
              <a:t>We must concentrate on the person we are working with.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GB" sz="2800" dirty="0">
                <a:solidFill>
                  <a:schemeClr val="tx1"/>
                </a:solidFill>
              </a:rPr>
              <a:t>We must encourage the person we are working with.</a:t>
            </a:r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5059" y="2047742"/>
            <a:ext cx="2998531" cy="2248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478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else did we learn last time?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057400"/>
            <a:ext cx="6635839" cy="4038600"/>
          </a:xfrm>
        </p:spPr>
        <p:txBody>
          <a:bodyPr/>
          <a:lstStyle/>
          <a:p>
            <a:r>
              <a:rPr lang="en-GB" sz="2800" dirty="0">
                <a:solidFill>
                  <a:schemeClr val="tx1"/>
                </a:solidFill>
              </a:rPr>
              <a:t>We are all good at different things: being a good reader doesn’t mean you are better than anyone else.</a:t>
            </a:r>
          </a:p>
          <a:p>
            <a:r>
              <a:rPr lang="en-GB" sz="2800" dirty="0" smtClean="0">
                <a:solidFill>
                  <a:schemeClr val="tx1"/>
                </a:solidFill>
              </a:rPr>
              <a:t>Reading can be great </a:t>
            </a:r>
            <a:r>
              <a:rPr lang="en-GB" sz="2800" dirty="0">
                <a:solidFill>
                  <a:schemeClr val="tx1"/>
                </a:solidFill>
              </a:rPr>
              <a:t>fun but </a:t>
            </a:r>
            <a:r>
              <a:rPr lang="en-GB" sz="2800" dirty="0" smtClean="0">
                <a:solidFill>
                  <a:schemeClr val="tx1"/>
                </a:solidFill>
              </a:rPr>
              <a:t>it can also can </a:t>
            </a:r>
            <a:r>
              <a:rPr lang="en-GB" sz="2800" dirty="0">
                <a:solidFill>
                  <a:schemeClr val="tx1"/>
                </a:solidFill>
              </a:rPr>
              <a:t>be complicated.</a:t>
            </a:r>
          </a:p>
          <a:p>
            <a:r>
              <a:rPr lang="en-GB" sz="2800" dirty="0">
                <a:solidFill>
                  <a:schemeClr val="tx1"/>
                </a:solidFill>
              </a:rPr>
              <a:t>Somethings that our reading partner tells us might be ‘too hot to handle’.  Then we MUST tell a teacher.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419" y="2513484"/>
            <a:ext cx="3016634" cy="2262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8371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654" r="19206" b="1"/>
          <a:stretch/>
        </p:blipFill>
        <p:spPr>
          <a:xfrm>
            <a:off x="6636743" y="1238487"/>
            <a:ext cx="4741120" cy="44930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1" y="1070335"/>
            <a:ext cx="5199926" cy="1443269"/>
          </a:xfrm>
        </p:spPr>
        <p:txBody>
          <a:bodyPr>
            <a:normAutofit/>
          </a:bodyPr>
          <a:lstStyle/>
          <a:p>
            <a:r>
              <a:rPr lang="en-GB" sz="4800" dirty="0"/>
              <a:t>Choosing a book.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2" y="2546430"/>
            <a:ext cx="5084178" cy="3549570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tx1"/>
                </a:solidFill>
              </a:rPr>
              <a:t>Your reading partner will be asked to choose a book.</a:t>
            </a:r>
          </a:p>
          <a:p>
            <a:r>
              <a:rPr lang="en-GB" sz="3600" dirty="0">
                <a:solidFill>
                  <a:schemeClr val="tx1"/>
                </a:solidFill>
              </a:rPr>
              <a:t>You will have to help them make the right choice.</a:t>
            </a:r>
          </a:p>
          <a:p>
            <a:endParaRPr lang="en-GB" sz="3600" dirty="0"/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710854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GB" sz="7200" dirty="0" smtClean="0">
                <a:solidFill>
                  <a:schemeClr val="tx1"/>
                </a:solidFill>
              </a:rPr>
              <a:t>How do you choose a book to read?</a:t>
            </a:r>
            <a:endParaRPr lang="en-GB" sz="7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3318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Choosing the right book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1" y="2057400"/>
            <a:ext cx="5257800" cy="4038600"/>
          </a:xfrm>
        </p:spPr>
        <p:txBody>
          <a:bodyPr/>
          <a:lstStyle/>
          <a:p>
            <a:pPr marL="45720" indent="0">
              <a:buNone/>
            </a:pPr>
            <a:r>
              <a:rPr lang="en-GB" sz="3200" dirty="0">
                <a:solidFill>
                  <a:schemeClr val="tx1"/>
                </a:solidFill>
              </a:rPr>
              <a:t>Is it one they will enjoy?</a:t>
            </a:r>
          </a:p>
          <a:p>
            <a:pPr marL="45720" indent="0">
              <a:buNone/>
            </a:pPr>
            <a:r>
              <a:rPr lang="en-GB" sz="3200" dirty="0">
                <a:solidFill>
                  <a:schemeClr val="tx1"/>
                </a:solidFill>
              </a:rPr>
              <a:t>Look at the pictures and read the title to see if it is about something they like </a:t>
            </a:r>
            <a:r>
              <a:rPr lang="en-GB" sz="3200" dirty="0" smtClean="0">
                <a:solidFill>
                  <a:schemeClr val="tx1"/>
                </a:solidFill>
              </a:rPr>
              <a:t>or </a:t>
            </a:r>
            <a:r>
              <a:rPr lang="en-GB" sz="3200" dirty="0">
                <a:solidFill>
                  <a:schemeClr val="tx1"/>
                </a:solidFill>
              </a:rPr>
              <a:t>something that they want to learn about.</a:t>
            </a: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957" t="30998" r="2495" b="8155"/>
          <a:stretch/>
        </p:blipFill>
        <p:spPr>
          <a:xfrm>
            <a:off x="6272213" y="2148840"/>
            <a:ext cx="4872037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947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ired Reading training for P6 - Word"/>
          <p:cNvPicPr>
            <a:picLocks noChangeAspect="1"/>
          </p:cNvPicPr>
          <p:nvPr/>
        </p:nvPicPr>
        <p:blipFill rotWithShape="1">
          <a:blip r:embed="rId2"/>
          <a:srcRect l="21951" t="12183" r="23012" b="17540"/>
          <a:stretch/>
        </p:blipFill>
        <p:spPr>
          <a:xfrm>
            <a:off x="5757863" y="1498855"/>
            <a:ext cx="5829299" cy="40008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1" y="1070335"/>
            <a:ext cx="5199926" cy="1443269"/>
          </a:xfrm>
        </p:spPr>
        <p:txBody>
          <a:bodyPr>
            <a:normAutofit/>
          </a:bodyPr>
          <a:lstStyle/>
          <a:p>
            <a:r>
              <a:rPr lang="en-GB" sz="4000"/>
              <a:t>Choosing the right book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2" y="2546430"/>
            <a:ext cx="5084178" cy="3549570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tx1"/>
                </a:solidFill>
              </a:rPr>
              <a:t>Readability – is it too hard for them?</a:t>
            </a:r>
          </a:p>
          <a:p>
            <a:endParaRPr lang="en-GB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1" y="3499283"/>
            <a:ext cx="3757078" cy="2915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364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2362" r="15114" b="-3"/>
          <a:stretch/>
        </p:blipFill>
        <p:spPr>
          <a:xfrm>
            <a:off x="6636743" y="1238487"/>
            <a:ext cx="4741120" cy="44930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1" y="1070335"/>
            <a:ext cx="5199926" cy="1443269"/>
          </a:xfrm>
        </p:spPr>
        <p:txBody>
          <a:bodyPr>
            <a:normAutofit/>
          </a:bodyPr>
          <a:lstStyle/>
          <a:p>
            <a:r>
              <a:rPr lang="en-GB" sz="4000"/>
              <a:t>Introducing the new book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2" y="2546430"/>
            <a:ext cx="5084178" cy="3549570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tx1"/>
                </a:solidFill>
              </a:rPr>
              <a:t>More advanced readers often like to dive into a new book straight away.</a:t>
            </a:r>
          </a:p>
          <a:p>
            <a:endParaRPr lang="en-GB" sz="3200" dirty="0">
              <a:solidFill>
                <a:schemeClr val="tx1"/>
              </a:solidFill>
            </a:endParaRPr>
          </a:p>
          <a:p>
            <a:r>
              <a:rPr lang="en-GB" sz="3200" dirty="0">
                <a:solidFill>
                  <a:schemeClr val="tx1"/>
                </a:solidFill>
              </a:rPr>
              <a:t>But………</a:t>
            </a:r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318060675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288</TotalTime>
  <Words>306</Words>
  <Application>Microsoft Office PowerPoint</Application>
  <PresentationFormat>Custom</PresentationFormat>
  <Paragraphs>37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Basis</vt:lpstr>
      <vt:lpstr>Paired Reading Partners</vt:lpstr>
      <vt:lpstr>PowerPoint Presentation</vt:lpstr>
      <vt:lpstr>What did we learn last time?</vt:lpstr>
      <vt:lpstr>What else did we learn last time? </vt:lpstr>
      <vt:lpstr>Choosing a book.</vt:lpstr>
      <vt:lpstr>PowerPoint Presentation</vt:lpstr>
      <vt:lpstr>Choosing the right book</vt:lpstr>
      <vt:lpstr>Choosing the right book</vt:lpstr>
      <vt:lpstr>Introducing the new book</vt:lpstr>
      <vt:lpstr>For younger readers, we dip in first.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Paired Reading Partners</dc:title>
  <dc:creator>Jenny Wilson</dc:creator>
  <cp:lastModifiedBy>Wilsonj10</cp:lastModifiedBy>
  <cp:revision>24</cp:revision>
  <dcterms:created xsi:type="dcterms:W3CDTF">2017-05-08T13:03:38Z</dcterms:created>
  <dcterms:modified xsi:type="dcterms:W3CDTF">2017-08-23T14:58:43Z</dcterms:modified>
</cp:coreProperties>
</file>